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7" r:id="rId4"/>
    <p:sldId id="258" r:id="rId5"/>
    <p:sldId id="271" r:id="rId6"/>
    <p:sldId id="260" r:id="rId7"/>
    <p:sldId id="264" r:id="rId8"/>
    <p:sldId id="262" r:id="rId9"/>
    <p:sldId id="263" r:id="rId10"/>
    <p:sldId id="265" r:id="rId11"/>
    <p:sldId id="259" r:id="rId12"/>
    <p:sldId id="270" r:id="rId13"/>
    <p:sldId id="261" r:id="rId14"/>
    <p:sldId id="266" r:id="rId15"/>
    <p:sldId id="267" r:id="rId16"/>
    <p:sldId id="269" r:id="rId17"/>
    <p:sldId id="274" r:id="rId18"/>
    <p:sldId id="27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A1EA-EC3B-454D-96D7-781A40F8F4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F4C893-22EC-4DA1-94F8-6E0ECFF9F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6B514-A85B-4418-9835-FB6A87765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C5CB-18A0-4C1B-9935-4E198EDEF754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0C39F-CEEE-47F8-9D6D-5F2060E1D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40C2E-E455-454D-9B75-3E3B8399C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27F2-7987-4BCB-97D4-1C949EA0BB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855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A5A3-E7F0-4A7D-ACB2-CE4A36788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6FC552-98B9-4506-8860-612F8A4B1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83CFB-A1AD-4D99-9656-285054AB6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C5CB-18A0-4C1B-9935-4E198EDEF754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3ADFC-AC62-46F6-98F1-79E244B54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34096-AC7E-4298-AEA1-F1298A206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27F2-7987-4BCB-97D4-1C949EA0BB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784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1B240D-FC15-459F-AE6B-27D697FFA7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4F2C6-1C30-4DC8-9810-9B099843F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32A8D-506E-477B-9906-29210CBC0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C5CB-18A0-4C1B-9935-4E198EDEF754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DD1C9-EF1F-4932-8F0E-77C323729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48AAA-97FC-4A48-A7D1-ACD91CF3D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27F2-7987-4BCB-97D4-1C949EA0BB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584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32939-75AD-49C1-A4CB-E30E2C70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D572E-D5F4-4159-81D4-F06B58AE9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B1017-CA05-4330-816E-3C6E5A58B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C5CB-18A0-4C1B-9935-4E198EDEF754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E9269-177E-4C5F-86B1-7893C71FE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DF496-853D-4B67-92F4-A1909B10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27F2-7987-4BCB-97D4-1C949EA0BB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866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B0ABC-32F8-457D-89C7-2FD0FD116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073E1-684A-442D-B55A-B1AA64890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365E1-603A-468F-B3A8-507EBB6B4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C5CB-18A0-4C1B-9935-4E198EDEF754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46AC9-0813-4362-8028-58032392A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27362-7C0A-4E62-919A-E0058A6BB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27F2-7987-4BCB-97D4-1C949EA0BB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687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226F2-B915-4F68-8A76-354D9552C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BADE7-C78D-4435-B9CB-99171B9E59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FDBB9-8FF0-4987-B629-BCA5A8C346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57B9C-19DB-464D-8746-7FB7CC4C7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C5CB-18A0-4C1B-9935-4E198EDEF754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289AF7-2E27-4C48-9E9F-68AB15006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2CE9B-5A73-4D1D-A7F9-FD2FB39D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27F2-7987-4BCB-97D4-1C949EA0BB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287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8C43C-0747-4BEB-A8A3-BB2D7078B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AB600-D128-42B2-93A7-C28C0DE9F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0A0891-1363-4394-B009-4CD59F34A8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DA5E9A-A9B4-43E5-8AD4-20FE86E35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ABCB8-9FD4-42B2-9883-E76DB59450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34FD6-10C6-4546-8DA1-551987C55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C5CB-18A0-4C1B-9935-4E198EDEF754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90CB52-C6BB-4BCD-8FD7-01999566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EB6730-B809-4D08-A316-9D686EE6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27F2-7987-4BCB-97D4-1C949EA0BB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183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F0E9F-D18F-408B-9DD1-5F74F2D91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95DB9F-4D6B-455C-9B51-2CD4BAC90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C5CB-18A0-4C1B-9935-4E198EDEF754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7EC5C3-0218-4FAC-8D8A-CC9E04062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AED263-4CF6-43C2-8006-056806E0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27F2-7987-4BCB-97D4-1C949EA0BB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427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4F7278-1B7B-41F4-85F8-52AEB0853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C5CB-18A0-4C1B-9935-4E198EDEF754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948FF4-B06F-4650-B63F-64C6945FE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1ABB6-DC9B-42DD-894C-43303C08E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27F2-7987-4BCB-97D4-1C949EA0BB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70280-FB28-4A55-9C82-E4F46B540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99568-637A-4808-B4E4-B2F1B5105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D6506-B7B6-439E-809E-1A9C70515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12BB5-B16B-4FC5-8597-590EB5E9B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C5CB-18A0-4C1B-9935-4E198EDEF754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43BCF-6724-46E3-AAF5-4061A6AE1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7FC87-BF50-45E4-A773-3F34FD418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27F2-7987-4BCB-97D4-1C949EA0BB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915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A5F54-8B5B-4467-8216-85558059F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5F084E-EDF0-4E6B-9476-E8383276E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CDC2E2-475F-4F29-8BEB-D7C7A81806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A7EA72-A990-4139-B32D-4A7955090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C5CB-18A0-4C1B-9935-4E198EDEF754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548D41-ABF3-4B0E-A6E3-E71773B26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1544E-4597-439C-ADD7-BFAE54545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27F2-7987-4BCB-97D4-1C949EA0BB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53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B7A3B-3882-4E72-8113-0EB8CDA41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58D25-669D-442A-B520-FA874722C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17805-4EF3-464B-8D4F-457E34DA0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2C5CB-18A0-4C1B-9935-4E198EDEF754}" type="datetimeFigureOut">
              <a:rPr lang="zh-CN" altLang="en-US" smtClean="0"/>
              <a:t>2024/2/19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89108-6E38-4B6D-AAAA-6C5C707B06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990DF-DEC0-4C44-9068-18E68E8B1E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127F2-7987-4BCB-97D4-1C949EA0BB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319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extending/embedding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2B919E7-C5EB-443F-84E4-88AC70177C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Individual Study Report</a:t>
            </a:r>
            <a:endParaRPr lang="zh-CN" alt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679CC8E6-7318-4241-9225-00481D462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1630"/>
            <a:ext cx="9144000" cy="1655762"/>
          </a:xfrm>
        </p:spPr>
        <p:txBody>
          <a:bodyPr/>
          <a:lstStyle/>
          <a:p>
            <a:r>
              <a:rPr lang="en-US" altLang="zh-CN" dirty="0"/>
              <a:t>20220827 </a:t>
            </a:r>
            <a:r>
              <a:rPr lang="en-US" altLang="zh-CN" dirty="0" err="1"/>
              <a:t>Wenqu</a:t>
            </a:r>
            <a:r>
              <a:rPr lang="en-US" altLang="zh-CN" dirty="0"/>
              <a:t> Fang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5562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9B8F31-59EE-4B6D-ACE4-E7B9BD847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39" y="2576033"/>
            <a:ext cx="11330321" cy="170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42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9B4C3-FA69-47DF-8D72-3FE915526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DBB4D-F607-41C1-8C27-F8D85B3AB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4053"/>
            <a:ext cx="4901588" cy="4182910"/>
          </a:xfrm>
        </p:spPr>
        <p:txBody>
          <a:bodyPr/>
          <a:lstStyle/>
          <a:p>
            <a:r>
              <a:rPr lang="en-US" altLang="zh-CN" dirty="0" err="1"/>
              <a:t>matplotlib.pyplot</a:t>
            </a:r>
            <a:r>
              <a:rPr lang="en-US" altLang="zh-CN" dirty="0"/>
              <a:t> is used to test individual functions and overall implementation</a:t>
            </a:r>
          </a:p>
          <a:p>
            <a:r>
              <a:rPr lang="en-US" altLang="zh-CN" dirty="0"/>
              <a:t>Paths are then integrated to ros2 project and tested on testbed.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656DB-3C25-4F98-BD02-AAFC57C4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214" y="1154429"/>
            <a:ext cx="5004057" cy="481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38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E77B7F-07BC-48F0-AD0B-FA6D6D79F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513" y="0"/>
            <a:ext cx="7006974" cy="682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53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77A39-FF22-4AA6-8B98-66E640DEE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Analysis of Test Results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42AB-F2F9-4830-B8B5-C5DCE7302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plt</a:t>
            </a:r>
            <a:r>
              <a:rPr lang="en-US" altLang="zh-CN" dirty="0"/>
              <a:t> tests look all right.</a:t>
            </a:r>
          </a:p>
          <a:p>
            <a:r>
              <a:rPr lang="en-US" altLang="zh-CN" dirty="0"/>
              <a:t>Cars running on the testbed: </a:t>
            </a:r>
          </a:p>
          <a:p>
            <a:pPr lvl="1"/>
            <a:r>
              <a:rPr lang="en-US" altLang="zh-CN" dirty="0"/>
              <a:t>error in node detected, corrected.</a:t>
            </a:r>
          </a:p>
          <a:p>
            <a:pPr lvl="1"/>
            <a:r>
              <a:rPr lang="en-US" altLang="zh-CN" dirty="0"/>
              <a:t>Unexplained behavior of RC car, possibly for hardware problems</a:t>
            </a:r>
          </a:p>
          <a:p>
            <a:r>
              <a:rPr lang="en-US" altLang="zh-CN" dirty="0"/>
              <a:t>ros2_rviz: visualization tool. See if the local path matches the global path.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481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akaoTalk_20240201_234638328">
            <a:hlinkClick r:id="" action="ppaction://media"/>
            <a:extLst>
              <a:ext uri="{FF2B5EF4-FFF2-40B4-BE49-F238E27FC236}">
                <a16:creationId xmlns:a16="http://schemas.microsoft.com/office/drawing/2014/main" id="{40150EC8-973B-488F-80B1-36604775DC0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4072" y="142853"/>
            <a:ext cx="8763856" cy="6572293"/>
          </a:xfrm>
        </p:spPr>
      </p:pic>
    </p:spTree>
    <p:extLst>
      <p:ext uri="{BB962C8B-B14F-4D97-AF65-F5344CB8AC3E}">
        <p14:creationId xmlns:p14="http://schemas.microsoft.com/office/powerpoint/2010/main" val="164480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20240201_143353817">
            <a:hlinkClick r:id="" action="ppaction://media"/>
            <a:extLst>
              <a:ext uri="{FF2B5EF4-FFF2-40B4-BE49-F238E27FC236}">
                <a16:creationId xmlns:a16="http://schemas.microsoft.com/office/drawing/2014/main" id="{503D3EBB-56E7-477F-BE98-92A64C60888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7016" y="85067"/>
            <a:ext cx="8917968" cy="6687866"/>
          </a:xfrm>
        </p:spPr>
      </p:pic>
    </p:spTree>
    <p:extLst>
      <p:ext uri="{BB962C8B-B14F-4D97-AF65-F5344CB8AC3E}">
        <p14:creationId xmlns:p14="http://schemas.microsoft.com/office/powerpoint/2010/main" val="118817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C3F50-3DF1-42A2-A3FD-407861E93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Possible Extension Work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6F626-5BB4-4737-96AB-B526CAD4B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Path planning: Dijkstra / A* / RRT (existing C++ code)</a:t>
            </a:r>
          </a:p>
          <a:p>
            <a:endParaRPr lang="en-US" altLang="zh-CN" dirty="0"/>
          </a:p>
          <a:p>
            <a:r>
              <a:rPr lang="en-US" altLang="zh-CN" dirty="0"/>
              <a:t>Online file i/o for path update: implementation in C++ (harder)/ program migrate to python script + calling Python/C API (easier)</a:t>
            </a:r>
          </a:p>
          <a:p>
            <a:r>
              <a:rPr lang="en-US" altLang="zh-CN" dirty="0">
                <a:hlinkClick r:id="rId2"/>
              </a:rPr>
              <a:t>https://docs.python.org/3/extending/embedding.html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More segments to be added. </a:t>
            </a:r>
          </a:p>
          <a:p>
            <a:r>
              <a:rPr lang="en-US" altLang="zh-CN" dirty="0"/>
              <a:t>Some segments may be merged into one to accelerate path planning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5987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2D55F-3ADB-49BA-9BE3-056272E81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RC Car Restructuring: Expansion Board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22A5-DE03-4A2E-923F-C27C235A5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Enabling CAN communication via STM32 microcontroller (C)</a:t>
            </a:r>
          </a:p>
          <a:p>
            <a:endParaRPr lang="en-US" altLang="zh-CN" dirty="0"/>
          </a:p>
          <a:p>
            <a:r>
              <a:rPr lang="en-US" altLang="zh-CN" dirty="0"/>
              <a:t>Motor &amp; servo control implementation: migrate raspberry Pi code to new board (Python) (</a:t>
            </a:r>
            <a:r>
              <a:rPr lang="en-US" altLang="zh-CN" dirty="0" err="1"/>
              <a:t>Jehyeop</a:t>
            </a:r>
            <a:r>
              <a:rPr lang="en-US" altLang="zh-CN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3948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66C4-23DC-4EEF-8142-F4583B83F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51500"/>
            <a:ext cx="10515600" cy="2852737"/>
          </a:xfrm>
        </p:spPr>
        <p:txBody>
          <a:bodyPr/>
          <a:lstStyle/>
          <a:p>
            <a:pPr algn="ctr"/>
            <a:r>
              <a:rPr lang="en-US" altLang="zh-CN" dirty="0"/>
              <a:t>Thank You All!</a:t>
            </a:r>
            <a:endParaRPr lang="zh-CN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4E7A96-F297-4E14-9A86-14013A5B4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232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BE434-F995-44EB-B52F-E9623D44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MPC: Model Predictive Control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2E768-F794-4BFC-B961-BD6B3D731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Optimal control</a:t>
            </a:r>
          </a:p>
          <a:p>
            <a:r>
              <a:rPr lang="en-US" altLang="zh-CN" dirty="0"/>
              <a:t>Given plant states at t, cost function, and constraints, compute control inputs in [t, </a:t>
            </a:r>
            <a:r>
              <a:rPr lang="en-US" altLang="zh-CN" dirty="0" err="1"/>
              <a:t>t+nT</a:t>
            </a:r>
            <a:r>
              <a:rPr lang="en-US" altLang="zh-CN" dirty="0"/>
              <a:t>] (prediction horizon of n time steps) such that the constraints are satisfied and the cost is minimized (</a:t>
            </a:r>
            <a:r>
              <a:rPr lang="en-US" altLang="zh-CN" dirty="0" err="1"/>
              <a:t>CppAD</a:t>
            </a:r>
            <a:r>
              <a:rPr lang="en-US" altLang="zh-CN" dirty="0"/>
              <a:t>::</a:t>
            </a:r>
            <a:r>
              <a:rPr lang="en-US" altLang="zh-CN" dirty="0" err="1"/>
              <a:t>ipopt</a:t>
            </a:r>
            <a:r>
              <a:rPr lang="en-US" altLang="zh-CN" dirty="0"/>
              <a:t>::solve)</a:t>
            </a:r>
          </a:p>
          <a:p>
            <a:r>
              <a:rPr lang="en-US" altLang="zh-CN" dirty="0"/>
              <a:t>Tradeoff between computational cost and efficiency</a:t>
            </a:r>
          </a:p>
          <a:p>
            <a:r>
              <a:rPr lang="en-US" altLang="zh-CN" dirty="0"/>
              <a:t>Fine-tuning coefficients, adjusting time steps or n, etc.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619E9-2DE9-4CF0-975C-3D54C15DC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663" y="5245350"/>
            <a:ext cx="7230674" cy="161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79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95BF-B542-41A5-B72F-85DB47E7A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Definition &amp; Purpose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235BB-7B6B-45B1-950E-CBCC58C37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Waypoint: location</a:t>
            </a:r>
          </a:p>
          <a:p>
            <a:r>
              <a:rPr lang="en-US" altLang="zh-CN" dirty="0"/>
              <a:t>On the smart city platform: waypoints are a reference path for cars, to be used by MPC algorithm in its cost function</a:t>
            </a:r>
          </a:p>
          <a:p>
            <a:r>
              <a:rPr lang="en-US" altLang="zh-CN" dirty="0"/>
              <a:t>Additional specifications: </a:t>
            </a:r>
          </a:p>
          <a:p>
            <a:pPr lvl="1"/>
            <a:r>
              <a:rPr lang="en-US" altLang="zh-CN" dirty="0"/>
              <a:t>All of the available paths covered</a:t>
            </a:r>
          </a:p>
          <a:p>
            <a:pPr lvl="1"/>
            <a:r>
              <a:rPr lang="en-US" altLang="zh-CN" dirty="0"/>
              <a:t>No change of lanes is required</a:t>
            </a:r>
          </a:p>
          <a:p>
            <a:pPr lvl="1"/>
            <a:r>
              <a:rPr lang="en-US" altLang="zh-CN" dirty="0"/>
              <a:t>As few segments as possible</a:t>
            </a:r>
          </a:p>
          <a:p>
            <a:pPr lvl="1"/>
            <a:r>
              <a:rPr lang="en-US" altLang="zh-CN" dirty="0"/>
              <a:t>Path should be in a specified .json format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27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F70E1-8436-4BFC-A0D8-FCE35DC2C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34A1C-563B-4BEE-880B-D3E4DF682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Graph approach: (graph theory)</a:t>
            </a:r>
          </a:p>
          <a:p>
            <a:pPr lvl="1"/>
            <a:r>
              <a:rPr lang="en-US" altLang="zh-CN" dirty="0"/>
              <a:t>Nodes (minimum): points where there are more than one incoming direction / more than one outgoing direction</a:t>
            </a:r>
          </a:p>
          <a:p>
            <a:pPr lvl="1"/>
            <a:r>
              <a:rPr lang="en-US" altLang="zh-CN" dirty="0"/>
              <a:t>For convenience of development: all start of turns and end of turns</a:t>
            </a:r>
          </a:p>
          <a:p>
            <a:pPr marL="457200"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48944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32E5-5C68-4A41-975A-85D6A71A0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5C7FD8-25DE-4B20-9AD2-E35D65C2E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409" y="-838975"/>
            <a:ext cx="6596009" cy="8794680"/>
          </a:xfrm>
        </p:spPr>
      </p:pic>
    </p:spTree>
    <p:extLst>
      <p:ext uri="{BB962C8B-B14F-4D97-AF65-F5344CB8AC3E}">
        <p14:creationId xmlns:p14="http://schemas.microsoft.com/office/powerpoint/2010/main" val="1279693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F6AAD-94FD-489C-850C-E789ED25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53C3A-8CE6-49A3-886D-7ADE689B1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nodes: obtained from measurement on MS </a:t>
            </a:r>
            <a:r>
              <a:rPr lang="en-US" altLang="zh-CN" dirty="0" err="1"/>
              <a:t>powerpoint</a:t>
            </a:r>
            <a:r>
              <a:rPr lang="en-US" altLang="zh-CN" dirty="0"/>
              <a:t> (lines, circles)</a:t>
            </a:r>
          </a:p>
          <a:p>
            <a:r>
              <a:rPr lang="en-US" altLang="zh-CN" dirty="0" err="1"/>
              <a:t>get_straight_seg</a:t>
            </a:r>
            <a:r>
              <a:rPr lang="en-US" altLang="zh-CN" dirty="0"/>
              <a:t>, </a:t>
            </a:r>
            <a:r>
              <a:rPr lang="en-US" altLang="zh-CN" b="1" dirty="0" err="1"/>
              <a:t>get_ellipse_seg</a:t>
            </a:r>
            <a:r>
              <a:rPr lang="en-US" altLang="zh-CN" dirty="0"/>
              <a:t>: given input nodes, output straight line path / </a:t>
            </a:r>
            <a:r>
              <a:rPr lang="en-US" altLang="zh-CN" b="1" dirty="0"/>
              <a:t>elliptical section path</a:t>
            </a:r>
            <a:r>
              <a:rPr lang="en-US" altLang="zh-CN" dirty="0"/>
              <a:t> (at regular 90° turns)</a:t>
            </a:r>
          </a:p>
          <a:p>
            <a:pPr lvl="1"/>
            <a:r>
              <a:rPr lang="en-US" altLang="zh-CN" dirty="0"/>
              <a:t>Only start and end nodes’ coordinates and clockwise/anticlockwise orientation to be supplied. No need to treat different corners individually.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9497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F6AAD-94FD-489C-850C-E789ED25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53C3A-8CE6-49A3-886D-7ADE689B1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get_seg</a:t>
            </a:r>
            <a:r>
              <a:rPr lang="en-US" altLang="zh-CN" dirty="0"/>
              <a:t>: API of two functions above. Node index and line type (and orientation) as input. Output a .json file for the waypoints.</a:t>
            </a:r>
          </a:p>
          <a:p>
            <a:r>
              <a:rPr lang="en-US" altLang="zh-CN" dirty="0" err="1"/>
              <a:t>seg_dict</a:t>
            </a:r>
            <a:r>
              <a:rPr lang="en-US" altLang="zh-CN" dirty="0"/>
              <a:t>: stores all segment arrays in a dictionary. </a:t>
            </a:r>
          </a:p>
          <a:p>
            <a:pPr lvl="1"/>
            <a:r>
              <a:rPr lang="en-US" altLang="zh-CN" dirty="0"/>
              <a:t>{(node pair tuple): [segment </a:t>
            </a:r>
            <a:r>
              <a:rPr lang="en-US" altLang="zh-CN" dirty="0" err="1"/>
              <a:t>np.ndarray</a:t>
            </a:r>
            <a:r>
              <a:rPr lang="en-US" altLang="zh-CN" dirty="0"/>
              <a:t>]}</a:t>
            </a:r>
          </a:p>
          <a:p>
            <a:r>
              <a:rPr lang="en-US" altLang="zh-CN" dirty="0" err="1"/>
              <a:t>get_segs</a:t>
            </a:r>
            <a:r>
              <a:rPr lang="en-US" altLang="zh-CN" dirty="0"/>
              <a:t>: API for using multiple </a:t>
            </a:r>
            <a:r>
              <a:rPr lang="en-US" altLang="zh-CN" dirty="0" err="1"/>
              <a:t>get_seg</a:t>
            </a:r>
            <a:r>
              <a:rPr lang="en-US" altLang="zh-CN" dirty="0"/>
              <a:t> easily. Sampling distance can be set.</a:t>
            </a:r>
          </a:p>
          <a:p>
            <a:r>
              <a:rPr lang="en-US" altLang="zh-CN" dirty="0" err="1"/>
              <a:t>get_path</a:t>
            </a:r>
            <a:r>
              <a:rPr lang="en-US" altLang="zh-CN" dirty="0"/>
              <a:t>: API for generating paths in .json format, connecting segments created earlier.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886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F6AAD-94FD-489C-850C-E789ED25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53C3A-8CE6-49A3-886D-7ADE689B1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Ultimate effect</a:t>
            </a:r>
          </a:p>
          <a:p>
            <a:r>
              <a:rPr lang="en-US" altLang="zh-CN" dirty="0"/>
              <a:t>To generate straight lines and regular turns, simply put an additional tuple in the “info” variable,</a:t>
            </a:r>
          </a:p>
          <a:p>
            <a:r>
              <a:rPr lang="en-US" altLang="zh-CN" dirty="0"/>
              <a:t>Specifying </a:t>
            </a:r>
            <a:r>
              <a:rPr lang="en-US" altLang="zh-CN" b="1" dirty="0"/>
              <a:t>start node index, end node index, type </a:t>
            </a:r>
            <a:r>
              <a:rPr lang="en-US" altLang="zh-CN" dirty="0"/>
              <a:t>(“straight” or “turn”), and </a:t>
            </a:r>
            <a:r>
              <a:rPr lang="en-US" altLang="zh-CN" b="1" dirty="0"/>
              <a:t>orientation</a:t>
            </a:r>
            <a:r>
              <a:rPr lang="en-US" altLang="zh-CN" dirty="0"/>
              <a:t> (“clockwise”, “anticlockwise”, or None)</a:t>
            </a:r>
          </a:p>
          <a:p>
            <a:r>
              <a:rPr lang="en-US" altLang="zh-CN" dirty="0"/>
              <a:t>Irregular turns (right turn): ground-up. </a:t>
            </a:r>
          </a:p>
          <a:p>
            <a:r>
              <a:rPr lang="en-US" altLang="zh-CN" dirty="0"/>
              <a:t>Tests and exception catching</a:t>
            </a:r>
          </a:p>
          <a:p>
            <a:r>
              <a:rPr lang="en-US" altLang="zh-CN" dirty="0"/>
              <a:t>See function docstrings for more explanation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8256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BB027D-6768-4C07-A894-50281D904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58" y="187287"/>
            <a:ext cx="12160239" cy="645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46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3704</TotalTime>
  <Words>601</Words>
  <Application>Microsoft Office PowerPoint</Application>
  <PresentationFormat>Widescreen</PresentationFormat>
  <Paragraphs>59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等线</vt:lpstr>
      <vt:lpstr>等线 Light</vt:lpstr>
      <vt:lpstr>Arial</vt:lpstr>
      <vt:lpstr>Office Theme</vt:lpstr>
      <vt:lpstr>Individual Study Report</vt:lpstr>
      <vt:lpstr>MPC: Model Predictive Control</vt:lpstr>
      <vt:lpstr>Definition &amp; Purpose</vt:lpstr>
      <vt:lpstr>Idea</vt:lpstr>
      <vt:lpstr>PowerPoint Presentation</vt:lpstr>
      <vt:lpstr>Implementation</vt:lpstr>
      <vt:lpstr>Implementation</vt:lpstr>
      <vt:lpstr>Implementation</vt:lpstr>
      <vt:lpstr>PowerPoint Presentation</vt:lpstr>
      <vt:lpstr>PowerPoint Presentation</vt:lpstr>
      <vt:lpstr>Tests</vt:lpstr>
      <vt:lpstr>PowerPoint Presentation</vt:lpstr>
      <vt:lpstr>Analysis of Test Results</vt:lpstr>
      <vt:lpstr>PowerPoint Presentation</vt:lpstr>
      <vt:lpstr>PowerPoint Presentation</vt:lpstr>
      <vt:lpstr>Possible Extension Work</vt:lpstr>
      <vt:lpstr>RC Car Restructuring: Expansion Board</vt:lpstr>
      <vt:lpstr>Thank You All!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Waypoint Project</dc:title>
  <dc:creator>WENQU FANG</dc:creator>
  <cp:lastModifiedBy>WENQU FANG</cp:lastModifiedBy>
  <cp:revision>32</cp:revision>
  <dcterms:created xsi:type="dcterms:W3CDTF">2024-02-01T05:34:46Z</dcterms:created>
  <dcterms:modified xsi:type="dcterms:W3CDTF">2024-02-21T06:17:57Z</dcterms:modified>
</cp:coreProperties>
</file>